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1" r:id="rId2"/>
    <p:sldId id="270" r:id="rId3"/>
    <p:sldId id="257" r:id="rId4"/>
    <p:sldId id="259" r:id="rId5"/>
    <p:sldId id="262" r:id="rId6"/>
    <p:sldId id="264" r:id="rId7"/>
    <p:sldId id="265" r:id="rId8"/>
    <p:sldId id="266" r:id="rId9"/>
    <p:sldId id="261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 varScale="1">
        <p:scale>
          <a:sx n="69" d="100"/>
          <a:sy n="69" d="100"/>
        </p:scale>
        <p:origin x="14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CA951-5E38-46D5-AC49-1C79AED58C5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4A3D5-8E3D-42BF-80E0-23405C2C4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4185-3048-4B88-9B50-C554C8A7850B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e0ffe2c3a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060848"/>
            <a:ext cx="5904656" cy="42907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20555392">
            <a:off x="-451634" y="1794008"/>
            <a:ext cx="5755274" cy="20840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детей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младшей группы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61394">
            <a:off x="3753099" y="1004370"/>
            <a:ext cx="5022179" cy="81681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«Петушок с семьёй»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40568" y="6453336"/>
            <a:ext cx="102971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Автор:  воспитатель ГБДОУ№ 30  Пушкинского  района  СПб  Гевел  Наталия  Николаевна</a:t>
            </a:r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ayny-kalujskogo-dv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379" y="207410"/>
            <a:ext cx="8688902" cy="60791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357166"/>
            <a:ext cx="585791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Курочка - наседка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Помогает деткам: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Хочет, чтоб цыплятки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Были все в порядке! 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57166"/>
            <a:ext cx="30003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Жёлтые комочки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Радуются квочке.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Все за мамой ходят,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Червячков находят!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58214" y="628652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8.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49587877_kur2010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8572560" cy="58579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14348" y="214290"/>
            <a:ext cx="36433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Зёрна курочка клюёт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И яички нам несёт,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Цыплятам говорит:  Ко – Ко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Не уходите далеко.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58214" y="6286520"/>
            <a:ext cx="785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9.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2050693_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8643998" cy="575077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43570" y="4357694"/>
            <a:ext cx="35004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sz="2000" b="1" dirty="0" smtClean="0">
                <a:solidFill>
                  <a:srgbClr val="C00000"/>
                </a:solidFill>
              </a:rPr>
              <a:t>Куры, куры, как живёте?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Куры, куры, что жуёте?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- Хорошо пока живём,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Но, простите, не жуём.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Мы КЛЮЁМ проворно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Вкусненькие зёрна.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15338" y="6072206"/>
            <a:ext cx="928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10.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6000" b="1" i="1" dirty="0" smtClean="0">
                <a:ln>
                  <a:solidFill>
                    <a:schemeClr val="accent5"/>
                  </a:solidFill>
                </a:ln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Тема: </a:t>
            </a:r>
            <a:r>
              <a:rPr lang="ru-RU" sz="6000" b="1" dirty="0" smtClean="0">
                <a:ln>
                  <a:solidFill>
                    <a:schemeClr val="accent5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Петушок с семьёй</a:t>
            </a:r>
            <a:endParaRPr lang="ru-RU" sz="6000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Цель: </a:t>
            </a:r>
            <a:r>
              <a:rPr lang="ru-RU" sz="2800" b="1" dirty="0" smtClean="0"/>
              <a:t>познакомить детей с домашними птицами (петух, курица, цыплёнок).            </a:t>
            </a:r>
          </a:p>
          <a:p>
            <a:endParaRPr lang="ru-RU" sz="16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36912"/>
            <a:ext cx="849694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Задачи: </a:t>
            </a:r>
            <a:r>
              <a:rPr lang="ru-RU" sz="2800" b="1" dirty="0" smtClean="0"/>
              <a:t>расширять представление о петухе, курице, цыплятах. Их повадках, внешних признаках. Способствовать усвоению обобщающего понятия- птицы. </a:t>
            </a:r>
          </a:p>
          <a:p>
            <a:r>
              <a:rPr lang="ru-RU" sz="2800" b="1" dirty="0" smtClean="0"/>
              <a:t>Стимулировать использование в речи глаголов и прилагательных. Обогащать активный словарный запас детей. </a:t>
            </a:r>
          </a:p>
          <a:p>
            <a:r>
              <a:rPr lang="ru-RU" sz="2800" b="1" dirty="0" smtClean="0"/>
              <a:t>Воспитывать заботу, бережное отношение к птицам. </a:t>
            </a:r>
          </a:p>
          <a:p>
            <a:r>
              <a:rPr lang="ru-RU" dirty="0" smtClean="0"/>
              <a:t>               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etu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3827"/>
            <a:ext cx="8715436" cy="63034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214291"/>
            <a:ext cx="3929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Вот гуляет петушок –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Ярко красный гребешок.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Перья жаркие горят!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Как красив его наряд!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01090" y="6357958"/>
            <a:ext cx="749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07835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8715436" cy="617938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00034" y="4857760"/>
            <a:ext cx="8643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Травку пощипала, </a:t>
            </a:r>
          </a:p>
          <a:p>
            <a:r>
              <a:rPr lang="ru-RU" sz="2400" b="1" dirty="0" smtClean="0"/>
              <a:t>зёрен поклевала, </a:t>
            </a:r>
          </a:p>
          <a:p>
            <a:r>
              <a:rPr lang="ru-RU" sz="2400" b="1" dirty="0" smtClean="0"/>
              <a:t>Погуляла тут и там </a:t>
            </a:r>
          </a:p>
          <a:p>
            <a:r>
              <a:rPr lang="ru-RU" sz="2400" b="1" dirty="0" smtClean="0"/>
              <a:t>И снесла яичко нам.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14290"/>
            <a:ext cx="3214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Курочка Хохлатка </a:t>
            </a:r>
          </a:p>
          <a:p>
            <a:r>
              <a:rPr lang="ru-RU" sz="2400" b="1" dirty="0" smtClean="0"/>
              <a:t>Встала спозаранку, </a:t>
            </a:r>
          </a:p>
          <a:p>
            <a:r>
              <a:rPr lang="ru-RU" sz="2400" b="1" dirty="0" smtClean="0"/>
              <a:t>Ко- ко- ко произнесла, </a:t>
            </a:r>
          </a:p>
          <a:p>
            <a:r>
              <a:rPr lang="ru-RU" sz="2400" b="1" dirty="0" smtClean="0"/>
              <a:t>И на улочку пошла.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528" y="6286520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yasopt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296" y="79518"/>
            <a:ext cx="8773422" cy="62070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32147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Курочка в гнезде сидела,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Долго-долго яйца грела.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Десять маленьких цыплят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Выйти из яиц хотят.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1090" y="6072206"/>
            <a:ext cx="642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5367104_68847541.png"/>
          <p:cNvPicPr>
            <a:picLocks noChangeAspect="1"/>
          </p:cNvPicPr>
          <p:nvPr/>
        </p:nvPicPr>
        <p:blipFill>
          <a:blip r:embed="rId2" cstate="print"/>
          <a:srcRect t="4667" r="4317"/>
          <a:stretch>
            <a:fillRect/>
          </a:stretch>
        </p:blipFill>
        <p:spPr>
          <a:xfrm>
            <a:off x="214282" y="285729"/>
            <a:ext cx="8572560" cy="61016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20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85729"/>
            <a:ext cx="6572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Не могу понять что это?</a:t>
            </a:r>
          </a:p>
          <a:p>
            <a:r>
              <a:rPr lang="ru-RU" b="1" dirty="0" smtClean="0"/>
              <a:t>Темнота, не видно света.</a:t>
            </a:r>
          </a:p>
          <a:p>
            <a:r>
              <a:rPr lang="ru-RU" b="1" dirty="0" smtClean="0"/>
              <a:t>Жить без света не хочу</a:t>
            </a:r>
          </a:p>
          <a:p>
            <a:r>
              <a:rPr lang="ru-RU" b="1" dirty="0" smtClean="0"/>
              <a:t>И немного постучу! </a:t>
            </a:r>
          </a:p>
          <a:p>
            <a:r>
              <a:rPr lang="ru-RU" b="1" dirty="0" smtClean="0"/>
              <a:t>По скорлупке тук- тук- тук </a:t>
            </a:r>
          </a:p>
          <a:p>
            <a:r>
              <a:rPr lang="ru-RU" b="1" dirty="0" smtClean="0"/>
              <a:t>Здравствуй мамочка- я тут!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6776" y="6143644"/>
            <a:ext cx="613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7769d434b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40678"/>
            <a:ext cx="5938463" cy="59931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4020" y="5572140"/>
            <a:ext cx="3946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</a:t>
            </a:r>
            <a:r>
              <a:rPr lang="ru-RU" sz="2400" b="1" dirty="0" smtClean="0"/>
              <a:t>Есть теперь у нашей квочки</a:t>
            </a:r>
          </a:p>
          <a:p>
            <a:r>
              <a:rPr lang="ru-RU" sz="2400" b="1" dirty="0" smtClean="0"/>
              <a:t> Дочки и сыночки – пушистые комочки.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58214" y="607220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st-41-11491883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8572560" cy="621510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14348" y="357166"/>
            <a:ext cx="26432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Курочка — наседка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Вывела цыплят.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Маленькие детки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Целый день пищат.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541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hickens_1844738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81" y="232635"/>
            <a:ext cx="8818138" cy="60538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282" y="4500570"/>
            <a:ext cx="3357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Яркие, пушистые,</a:t>
            </a:r>
          </a:p>
          <a:p>
            <a:r>
              <a:rPr lang="ru-RU" sz="2400" b="1" dirty="0" smtClean="0"/>
              <a:t> Жёлтые комочки –</a:t>
            </a:r>
          </a:p>
          <a:p>
            <a:r>
              <a:rPr lang="ru-RU" sz="2400" b="1" dirty="0" smtClean="0"/>
              <a:t> Маленькие деточки</a:t>
            </a:r>
          </a:p>
          <a:p>
            <a:r>
              <a:rPr lang="ru-RU" sz="2400" b="1" dirty="0" smtClean="0"/>
              <a:t> Петушка и квочки.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29652" y="6357958"/>
            <a:ext cx="613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350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Наталья Шаталова</cp:lastModifiedBy>
  <cp:revision>67</cp:revision>
  <dcterms:created xsi:type="dcterms:W3CDTF">2013-11-11T19:46:59Z</dcterms:created>
  <dcterms:modified xsi:type="dcterms:W3CDTF">2017-02-15T03:16:25Z</dcterms:modified>
</cp:coreProperties>
</file>